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1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notesMaster" Target="notesMasters/notesMaster1.xml"/><Relationship Id="rId212" Type="http://schemas.openxmlformats.org/officeDocument/2006/relationships/printerSettings" Target="printerSettings/printerSettings1.bin"/><Relationship Id="rId213" Type="http://schemas.openxmlformats.org/officeDocument/2006/relationships/presProps" Target="presProp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viewProps" Target="viewProps.xml"/><Relationship Id="rId215" Type="http://schemas.openxmlformats.org/officeDocument/2006/relationships/theme" Target="theme/theme1.xml"/><Relationship Id="rId2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22599</TotalTime>
  <Words>7505</Words>
  <Application>Microsoft Macintosh PowerPoint</Application>
  <PresentationFormat>On-screen Show (4:3)</PresentationFormat>
  <Paragraphs>1839</Paragraphs>
  <Slides>209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10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1142</cp:revision>
  <dcterms:created xsi:type="dcterms:W3CDTF">2016-08-19T13:44:54Z</dcterms:created>
  <dcterms:modified xsi:type="dcterms:W3CDTF">2017-02-14T13:34:07Z</dcterms:modified>
</cp:coreProperties>
</file>